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287" r:id="rId23"/>
    <p:sldId id="291" r:id="rId24"/>
    <p:sldId id="277" r:id="rId25"/>
    <p:sldId id="278" r:id="rId26"/>
    <p:sldId id="284" r:id="rId27"/>
    <p:sldId id="279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613" y="43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1640" y="1772816"/>
            <a:ext cx="1368152" cy="1951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00" y="1628800"/>
            <a:ext cx="6843353" cy="4655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8264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836930"/>
            <a:ext cx="9130665" cy="513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7945" y="4220845"/>
            <a:ext cx="355854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 is the proof of that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2083435" y="2348865"/>
            <a:ext cx="7060565" cy="4337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0"/>
            <a:ext cx="1142365" cy="191516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79705" y="3717290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60290" y="1340485"/>
            <a:ext cx="356298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 is the proof of that !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00990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>
            <a:fillRect/>
          </a:stretch>
        </p:blipFill>
        <p:spPr>
          <a:xfrm>
            <a:off x="1" y="3142788"/>
            <a:ext cx="7452320" cy="3814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01" r="4949" b="4850"/>
          <a:stretch>
            <a:fillRect/>
          </a:stretch>
        </p:blipFill>
        <p:spPr>
          <a:xfrm>
            <a:off x="6679651" y="861878"/>
            <a:ext cx="2483768" cy="4170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79" y="1426468"/>
            <a:ext cx="441023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-&gt;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740352" y="5373216"/>
            <a:ext cx="1008112" cy="64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26"/>
            <a:ext cx="9144000" cy="4855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941168"/>
            <a:ext cx="1409700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55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DELETE button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works too and the cost is adjusted automatically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0" y="2067307"/>
            <a:ext cx="9144000" cy="468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037" t="7477" r="32675" b="4640"/>
          <a:stretch>
            <a:fillRect/>
          </a:stretch>
        </p:blipFill>
        <p:spPr>
          <a:xfrm>
            <a:off x="6191672" y="2204864"/>
            <a:ext cx="2952328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305" y="1166380"/>
            <a:ext cx="6120680" cy="557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project contains all the navigation all on the same page, Also you may click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header text to navigate as well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Furthermore we have installed a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blog page too. Which makes us an e-commerce, blog and introduction website all in one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added our own icon next to the title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267" y="2276872"/>
            <a:ext cx="4032448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have: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It would also have an editable blog page.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An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editable user review page 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4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59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400" dirty="0" err="1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CSS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JAVASCRIPT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CHROME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 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GitHub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Google fonts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An E-commerce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Unique ids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keywords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meta tags 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mobile friendly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proper head , title and meta description tags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keyword-rich anchor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1191"/>
            <a:ext cx="9144000" cy="5143500"/>
          </a:xfrm>
          <a:prstGeom prst="rect">
            <a:avLst/>
          </a:prstGeom>
          <a:ln w="12700" cap="sq">
            <a:solidFill>
              <a:srgbClr val="000000"/>
            </a:solidFill>
            <a:prstDash val="lgDashDotDot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4443</Words>
  <Application>WPS Presentation</Application>
  <PresentationFormat>On-screen Show (4:3)</PresentationFormat>
  <Paragraphs>144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48</cp:revision>
  <dcterms:created xsi:type="dcterms:W3CDTF">2022-12-12T14:14:00Z</dcterms:created>
  <dcterms:modified xsi:type="dcterms:W3CDTF">2023-11-23T18:22:33Z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